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67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eg>
</file>

<file path=ppt/media/image12.jpg>
</file>

<file path=ppt/media/image13.png>
</file>

<file path=ppt/media/image14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90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916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335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38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9926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619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011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1584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905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3740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6859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6537A-521C-48B0-B856-1968FBB91E5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EA211-2B7E-4CE9-A9E4-E978E88162D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403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954999" y="0"/>
            <a:ext cx="10061398" cy="6712774"/>
            <a:chOff x="954999" y="0"/>
            <a:chExt cx="10061398" cy="6712774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997" y="0"/>
              <a:ext cx="10058400" cy="6712774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954999" y="0"/>
              <a:ext cx="10061398" cy="6708860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0675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560573" y="695191"/>
            <a:ext cx="4572396" cy="10502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 smtClean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資工系學會網站</a:t>
            </a:r>
            <a:endParaRPr lang="zh-TW" altLang="en-US" sz="3600" b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00" y="0"/>
            <a:ext cx="10058400" cy="670886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55000" y="0"/>
            <a:ext cx="10058400" cy="670886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617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3518510" y="610185"/>
            <a:ext cx="7619047" cy="5079365"/>
            <a:chOff x="2286476" y="889317"/>
            <a:chExt cx="7619047" cy="5079365"/>
          </a:xfrm>
        </p:grpSpPr>
        <p:pic>
          <p:nvPicPr>
            <p:cNvPr id="10" name="圖片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476" y="889317"/>
              <a:ext cx="7619047" cy="5079365"/>
            </a:xfrm>
            <a:prstGeom prst="rect">
              <a:avLst/>
            </a:prstGeom>
          </p:spPr>
        </p:pic>
        <p:sp>
          <p:nvSpPr>
            <p:cNvPr id="13" name="矩形 12"/>
            <p:cNvSpPr/>
            <p:nvPr/>
          </p:nvSpPr>
          <p:spPr>
            <a:xfrm>
              <a:off x="3684871" y="2331719"/>
              <a:ext cx="4822256" cy="1097280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6600" dirty="0">
                <a:solidFill>
                  <a:schemeClr val="tx1"/>
                </a:solidFill>
                <a:latin typeface="Cooper Black" panose="0208090404030B0204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684871" y="2331719"/>
              <a:ext cx="4822256" cy="1097280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6600" dirty="0" smtClean="0">
                  <a:solidFill>
                    <a:schemeClr val="tx1"/>
                  </a:solidFill>
                  <a:latin typeface="Parchment" panose="03040602040708040804" pitchFamily="66" charset="0"/>
                </a:rPr>
                <a:t>Mr.Murder</a:t>
              </a:r>
              <a:endParaRPr lang="zh-TW" altLang="en-US" sz="6600" dirty="0">
                <a:solidFill>
                  <a:schemeClr val="tx1"/>
                </a:solidFill>
                <a:latin typeface="Parchment" panose="03040602040708040804" pitchFamily="66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5043638" y="3628723"/>
              <a:ext cx="2002055" cy="327259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3200" b="1" dirty="0" smtClean="0">
                  <a:solidFill>
                    <a:schemeClr val="tx1"/>
                  </a:solidFill>
                  <a:latin typeface="微軟正黑體 Light" panose="020B0304030504040204" pitchFamily="34" charset="-120"/>
                  <a:ea typeface="微軟正黑體 Light" panose="020B0304030504040204" pitchFamily="34" charset="-120"/>
                </a:rPr>
                <a:t>密室逃脫</a:t>
              </a:r>
              <a:endParaRPr lang="zh-TW" altLang="en-US" sz="3200" b="1" dirty="0">
                <a:solidFill>
                  <a:schemeClr val="tx1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734251" y="4437246"/>
              <a:ext cx="620828" cy="577515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800" b="1" dirty="0" smtClean="0">
                  <a:solidFill>
                    <a:schemeClr val="tx1"/>
                  </a:solidFill>
                  <a:latin typeface="Kunstler Script" panose="030304020206070D0D06" pitchFamily="66" charset="0"/>
                </a:rPr>
                <a:t>2016</a:t>
              </a:r>
              <a:endParaRPr lang="zh-TW" altLang="en-US" sz="2800" b="1" dirty="0">
                <a:solidFill>
                  <a:schemeClr val="tx1"/>
                </a:solidFill>
                <a:latin typeface="Kunstler Script" panose="030304020206070D0D06" pitchFamily="66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196615" y="4097954"/>
              <a:ext cx="1443790" cy="327259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沒人聽得見</a:t>
              </a:r>
              <a:endPara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458551" y="4097954"/>
              <a:ext cx="1443790" cy="327259"/>
            </a:xfrm>
            <a:prstGeom prst="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rPr>
                <a:t>你的尖叫聲</a:t>
              </a:r>
              <a:endPara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67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2286476" y="889317"/>
            <a:ext cx="7619047" cy="5079365"/>
            <a:chOff x="2286476" y="889317"/>
            <a:chExt cx="7619047" cy="5079365"/>
          </a:xfrm>
        </p:grpSpPr>
        <p:grpSp>
          <p:nvGrpSpPr>
            <p:cNvPr id="8" name="群組 7"/>
            <p:cNvGrpSpPr/>
            <p:nvPr/>
          </p:nvGrpSpPr>
          <p:grpSpPr>
            <a:xfrm>
              <a:off x="2286476" y="889317"/>
              <a:ext cx="7619047" cy="5079365"/>
              <a:chOff x="2286476" y="889317"/>
              <a:chExt cx="7619047" cy="5079365"/>
            </a:xfrm>
          </p:grpSpPr>
          <p:pic>
            <p:nvPicPr>
              <p:cNvPr id="4" name="圖片 3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86476" y="889317"/>
                <a:ext cx="7619047" cy="5079365"/>
              </a:xfrm>
              <a:prstGeom prst="rect">
                <a:avLst/>
              </a:prstGeom>
            </p:spPr>
          </p:pic>
          <p:sp>
            <p:nvSpPr>
              <p:cNvPr id="7" name="橢圓 6"/>
              <p:cNvSpPr/>
              <p:nvPr/>
            </p:nvSpPr>
            <p:spPr>
              <a:xfrm>
                <a:off x="4079506" y="2021306"/>
                <a:ext cx="4032985" cy="2666198"/>
              </a:xfrm>
              <a:prstGeom prst="ellipse">
                <a:avLst/>
              </a:prstGeom>
              <a:solidFill>
                <a:srgbClr val="ECECE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10" name="圖片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FilmGrain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91" t="33053" r="29188" b="48000"/>
            <a:stretch/>
          </p:blipFill>
          <p:spPr>
            <a:xfrm>
              <a:off x="4344199" y="2675823"/>
              <a:ext cx="3503597" cy="1299411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3" name="橢圓 12"/>
            <p:cNvSpPr/>
            <p:nvPr/>
          </p:nvSpPr>
          <p:spPr>
            <a:xfrm>
              <a:off x="4079506" y="1944303"/>
              <a:ext cx="4121218" cy="2858704"/>
            </a:xfrm>
            <a:prstGeom prst="ellipse">
              <a:avLst/>
            </a:prstGeom>
            <a:solidFill>
              <a:schemeClr val="tx1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5024387" y="2497755"/>
              <a:ext cx="3088102" cy="186248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6000" b="1" dirty="0" smtClean="0">
                  <a:solidFill>
                    <a:schemeClr val="bg1">
                      <a:lumMod val="95000"/>
                    </a:schemeClr>
                  </a:solidFill>
                  <a:latin typeface="Chiller" panose="04020404031007020602" pitchFamily="82" charset="0"/>
                </a:rPr>
                <a:t>Black Humor</a:t>
              </a:r>
              <a:endParaRPr lang="zh-TW" altLang="en-US" sz="6000" b="1" dirty="0">
                <a:solidFill>
                  <a:schemeClr val="bg1">
                    <a:lumMod val="95000"/>
                  </a:schemeClr>
                </a:solidFill>
                <a:latin typeface="Chiller" panose="04020404031007020602" pitchFamily="82" charset="0"/>
              </a:endParaRPr>
            </a:p>
          </p:txBody>
        </p:sp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1796" y="2891908"/>
              <a:ext cx="924994" cy="9249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1925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5" y="0"/>
            <a:ext cx="10058400" cy="635592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466" y="4511861"/>
            <a:ext cx="10058400" cy="635592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660" y="3091302"/>
            <a:ext cx="8695173" cy="5494496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945" y="4110752"/>
            <a:ext cx="8695173" cy="549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3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19" y="0"/>
            <a:ext cx="10172700" cy="67818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866" y="1310866"/>
            <a:ext cx="4236268" cy="423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3" t="20225" r="14503" b="19841"/>
          <a:stretch/>
        </p:blipFill>
        <p:spPr>
          <a:xfrm>
            <a:off x="3977866" y="1310866"/>
            <a:ext cx="4236268" cy="4264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圖片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3" t="430" r="15409" b="-551"/>
          <a:stretch/>
        </p:blipFill>
        <p:spPr>
          <a:xfrm rot="5400000">
            <a:off x="558256" y="897895"/>
            <a:ext cx="4267281" cy="42362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92088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17</Words>
  <Application>Microsoft Office PowerPoint</Application>
  <PresentationFormat>寬螢幕</PresentationFormat>
  <Paragraphs>7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7" baseType="lpstr">
      <vt:lpstr>微軟正黑體 Light</vt:lpstr>
      <vt:lpstr>新細明體</vt:lpstr>
      <vt:lpstr>標楷體</vt:lpstr>
      <vt:lpstr>Arial</vt:lpstr>
      <vt:lpstr>Calibri</vt:lpstr>
      <vt:lpstr>Calibri Light</vt:lpstr>
      <vt:lpstr>Chiller</vt:lpstr>
      <vt:lpstr>Cooper Black</vt:lpstr>
      <vt:lpstr>Kunstler Script</vt:lpstr>
      <vt:lpstr>Parchment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din</dc:creator>
  <cp:lastModifiedBy>din</cp:lastModifiedBy>
  <cp:revision>18</cp:revision>
  <dcterms:created xsi:type="dcterms:W3CDTF">2017-05-13T06:59:53Z</dcterms:created>
  <dcterms:modified xsi:type="dcterms:W3CDTF">2017-05-14T05:38:31Z</dcterms:modified>
</cp:coreProperties>
</file>

<file path=docProps/thumbnail.jpeg>
</file>